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3EA"/>
    <a:srgbClr val="245D39"/>
    <a:srgbClr val="71141E"/>
    <a:srgbClr val="E6B8B8"/>
    <a:srgbClr val="FAE4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559675" cy="64643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863753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271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932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18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2048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771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14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855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23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956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6093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1EAF2-43A8-4D61-B0B8-9D5695782018}" type="datetimeFigureOut">
              <a:rPr lang="sv-SE" smtClean="0"/>
              <a:t>2026-01-16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49580-9FF6-4B23-BC2E-63565685D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3211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ruta 11"/>
          <p:cNvSpPr txBox="1"/>
          <p:nvPr/>
        </p:nvSpPr>
        <p:spPr>
          <a:xfrm>
            <a:off x="791938" y="2934900"/>
            <a:ext cx="5975797" cy="5717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sv-SE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Tvätta bilen i en biltvättanläggning - automatisk, gör det själv-hall eller handtvätt. Där renas tvättvattnet innan det leds vidare till reningsverket.</a:t>
            </a:r>
          </a:p>
          <a:p>
            <a:pPr>
              <a:lnSpc>
                <a:spcPct val="120000"/>
              </a:lnSpc>
            </a:pPr>
            <a:endParaRPr lang="sv-SE" sz="15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sv-SE" b="1" dirty="0">
                <a:solidFill>
                  <a:srgbClr val="245D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Vad händer om du tvättar bilen hemma?</a:t>
            </a:r>
          </a:p>
          <a:p>
            <a:pPr>
              <a:lnSpc>
                <a:spcPct val="120000"/>
              </a:lnSpc>
            </a:pPr>
            <a:r>
              <a:rPr lang="sv-SE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 du tvättar bilen på gatan, garageinfarten eller andra asfalterade ytor rinner tvättvattnet ner i dagvattenbrunnar. Dagvatten leds inte till reningsverket utan går ofta direkt ut i naturen. Tvättvattnet kan innehålla oljor, tungmetaller och andra kemikalier som kan vara skadliga för både människor samt förorena sjöar och vattendrag, till exempel vår dricksvattentäkt Vättern. </a:t>
            </a:r>
          </a:p>
          <a:p>
            <a:pPr>
              <a:lnSpc>
                <a:spcPct val="120000"/>
              </a:lnSpc>
            </a:pPr>
            <a:endParaRPr lang="sv-SE" sz="15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sv-SE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enskild biltvätt kan verka obetydlig, men många små utsläpp tillsammans kan innebära en stor miljöpåverkan.</a:t>
            </a:r>
          </a:p>
          <a:p>
            <a:pPr>
              <a:lnSpc>
                <a:spcPct val="120000"/>
              </a:lnSpc>
            </a:pPr>
            <a:endParaRPr lang="sv-SE" sz="15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sv-SE" b="1" dirty="0">
                <a:solidFill>
                  <a:srgbClr val="245D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Riktlinjer för fordonstvätt</a:t>
            </a:r>
          </a:p>
          <a:p>
            <a:pPr>
              <a:lnSpc>
                <a:spcPct val="120000"/>
              </a:lnSpc>
            </a:pPr>
            <a:r>
              <a:rPr lang="sv-SE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Enligt Habo och Mullsjö kommuners riktlinjer ska fordon tvättas på fordonstvättanläggning. I enstaka fall får lera, grus eller damm spolas av om man inte använder </a:t>
            </a:r>
            <a:r>
              <a:rPr lang="sv-SE" sz="15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tvättkemikalier</a:t>
            </a:r>
            <a:r>
              <a:rPr lang="sv-SE" sz="15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och bilen står på gräsbevuxen plan mark eller grusplan.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FE97B002-8433-08FE-278D-2FD0B4DC0148}"/>
              </a:ext>
            </a:extLst>
          </p:cNvPr>
          <p:cNvSpPr txBox="1"/>
          <p:nvPr/>
        </p:nvSpPr>
        <p:spPr>
          <a:xfrm>
            <a:off x="791938" y="1162870"/>
            <a:ext cx="42370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b="1" dirty="0">
                <a:solidFill>
                  <a:srgbClr val="245D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Tvätta inte bilen på gatan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FA603F54-DC9C-0DC6-08DF-115D1348B6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5930" y="687615"/>
            <a:ext cx="1921805" cy="1921805"/>
          </a:xfrm>
          <a:prstGeom prst="rect">
            <a:avLst/>
          </a:prstGeom>
        </p:spPr>
      </p:pic>
      <p:pic>
        <p:nvPicPr>
          <p:cNvPr id="2" name="Bildobjekt 1" descr="En bild som visar logotyp, Grafik, symbol, Teckensnitt&#10;&#10;AI-genererat innehåll kan vara felaktigt.">
            <a:extLst>
              <a:ext uri="{FF2B5EF4-FFF2-40B4-BE49-F238E27FC236}">
                <a16:creationId xmlns:a16="http://schemas.microsoft.com/office/drawing/2014/main" id="{47AA24A5-1F78-4832-864E-7A48AFDC43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5" y="9110557"/>
            <a:ext cx="1516462" cy="103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6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t 2">
      <a:dk1>
        <a:srgbClr val="225D39"/>
      </a:dk1>
      <a:lt1>
        <a:srgbClr val="FFFFFF"/>
      </a:lt1>
      <a:dk2>
        <a:srgbClr val="508467"/>
      </a:dk2>
      <a:lt2>
        <a:srgbClr val="E7E6E6"/>
      </a:lt2>
      <a:accent1>
        <a:srgbClr val="225D39"/>
      </a:accent1>
      <a:accent2>
        <a:srgbClr val="508467"/>
      </a:accent2>
      <a:accent3>
        <a:srgbClr val="C8D7C9"/>
      </a:accent3>
      <a:accent4>
        <a:srgbClr val="E8F3EA"/>
      </a:accent4>
      <a:accent5>
        <a:srgbClr val="71141E"/>
      </a:accent5>
      <a:accent6>
        <a:srgbClr val="E6B8C2"/>
      </a:accent6>
      <a:hlink>
        <a:srgbClr val="E6B8C2"/>
      </a:hlink>
      <a:folHlink>
        <a:srgbClr val="FCF7F5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mallar A4.pptx" id="{E444ACC9-ADAE-4B3B-8B40-D5A6D404754F}" vid="{813A1D6B-B71E-450B-B157-C1578CF73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Affischmallar A4</Template>
  <TotalTime>380</TotalTime>
  <Words>155</Words>
  <Application>Microsoft Office PowerPoint</Application>
  <PresentationFormat>Anpassad</PresentationFormat>
  <Paragraphs>10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Habo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Månsson</dc:creator>
  <cp:lastModifiedBy>Karin Hellström</cp:lastModifiedBy>
  <cp:revision>36</cp:revision>
  <dcterms:created xsi:type="dcterms:W3CDTF">2025-11-21T09:43:09Z</dcterms:created>
  <dcterms:modified xsi:type="dcterms:W3CDTF">2026-01-16T08:41:59Z</dcterms:modified>
</cp:coreProperties>
</file>